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85" r:id="rId2"/>
    <p:sldId id="256" r:id="rId3"/>
    <p:sldId id="267" r:id="rId4"/>
    <p:sldId id="259" r:id="rId5"/>
    <p:sldId id="265" r:id="rId6"/>
    <p:sldId id="292" r:id="rId7"/>
    <p:sldId id="277" r:id="rId8"/>
    <p:sldId id="283" r:id="rId9"/>
    <p:sldId id="278" r:id="rId10"/>
    <p:sldId id="284" r:id="rId11"/>
    <p:sldId id="274" r:id="rId12"/>
    <p:sldId id="280" r:id="rId13"/>
    <p:sldId id="288" r:id="rId14"/>
    <p:sldId id="286" r:id="rId15"/>
    <p:sldId id="289" r:id="rId16"/>
    <p:sldId id="269" r:id="rId17"/>
    <p:sldId id="293" r:id="rId18"/>
    <p:sldId id="282" r:id="rId19"/>
    <p:sldId id="272" r:id="rId20"/>
    <p:sldId id="258" r:id="rId21"/>
    <p:sldId id="273" r:id="rId22"/>
    <p:sldId id="276" r:id="rId23"/>
    <p:sldId id="290" r:id="rId24"/>
    <p:sldId id="261" r:id="rId25"/>
    <p:sldId id="279" r:id="rId26"/>
    <p:sldId id="263" r:id="rId27"/>
    <p:sldId id="281" r:id="rId28"/>
    <p:sldId id="271" r:id="rId29"/>
    <p:sldId id="264" r:id="rId30"/>
    <p:sldId id="268" r:id="rId31"/>
    <p:sldId id="262" r:id="rId32"/>
    <p:sldId id="266" r:id="rId33"/>
    <p:sldId id="260" r:id="rId34"/>
    <p:sldId id="287" r:id="rId35"/>
    <p:sldId id="257" r:id="rId36"/>
    <p:sldId id="275" r:id="rId37"/>
    <p:sldId id="294" r:id="rId38"/>
    <p:sldId id="270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5804D-6287-4EE0-ABA7-515DE238D152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1594-535B-42FE-BAAD-2F31EBEBB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8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 over matter</a:t>
            </a:r>
          </a:p>
          <a:p>
            <a:r>
              <a:rPr lang="en-US" dirty="0"/>
              <a:t>Hint: Word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36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understand</a:t>
            </a:r>
          </a:p>
          <a:p>
            <a:r>
              <a:rPr lang="en-US" dirty="0"/>
              <a:t>Hint: Word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7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Tuna fish</a:t>
            </a:r>
          </a:p>
          <a:p>
            <a:r>
              <a:rPr lang="en-US" dirty="0"/>
              <a:t>Hint: This could be your lunch order tomorrow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76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little pigs and  big bad wolf</a:t>
            </a:r>
          </a:p>
          <a:p>
            <a:r>
              <a:rPr lang="en-US" dirty="0"/>
              <a:t>Hint: A fairy 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0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Neon lights</a:t>
            </a:r>
          </a:p>
          <a:p>
            <a:r>
              <a:rPr lang="en-US" dirty="0"/>
              <a:t>Hint: Think New York City or Hollywood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3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Fowl language</a:t>
            </a:r>
          </a:p>
          <a:p>
            <a:r>
              <a:rPr lang="en-US" dirty="0"/>
              <a:t>Hint: Type of animal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4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backward glance</a:t>
            </a:r>
          </a:p>
          <a:p>
            <a:r>
              <a:rPr lang="en-US" dirty="0"/>
              <a:t>Hint: letter/word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88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under arrest</a:t>
            </a:r>
          </a:p>
          <a:p>
            <a:r>
              <a:rPr lang="en-US" dirty="0"/>
              <a:t>Hint: Law and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0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Dead Man's Curve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Hint: Old reference (?) driving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9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Banana Split</a:t>
            </a:r>
          </a:p>
          <a:p>
            <a:r>
              <a:rPr lang="en-US" dirty="0"/>
              <a:t>Hint: Delicious dessert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0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blank range</a:t>
            </a:r>
          </a:p>
          <a:p>
            <a:r>
              <a:rPr lang="en-US" dirty="0"/>
              <a:t>Hint: Gun/shooting term * FYI Definition: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distance a person can expect to fire a specific weapon and hit a desired target without adjusting its sights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Tricycle</a:t>
            </a:r>
          </a:p>
          <a:p>
            <a:r>
              <a:rPr lang="en-US" dirty="0"/>
              <a:t>Hints: Childhood memories * The number of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22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Searching high and low</a:t>
            </a:r>
          </a:p>
          <a:p>
            <a:r>
              <a:rPr lang="en-US" dirty="0"/>
              <a:t>Hint: The location of the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53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Scrambled eggs</a:t>
            </a:r>
          </a:p>
          <a:p>
            <a:r>
              <a:rPr lang="en-US" dirty="0"/>
              <a:t>Hint: A breakfast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8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inning stretch</a:t>
            </a:r>
          </a:p>
          <a:p>
            <a:r>
              <a:rPr lang="en-US" dirty="0"/>
              <a:t>Hint: Take me out to the ball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7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Tennis shoes</a:t>
            </a:r>
          </a:p>
          <a:p>
            <a:r>
              <a:rPr lang="en-US" dirty="0"/>
              <a:t>Hints: The number of words * All of you probably own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08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Broken promise</a:t>
            </a:r>
          </a:p>
          <a:p>
            <a:r>
              <a:rPr lang="en-US" dirty="0"/>
              <a:t>Hint: Could be sad or angry because of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16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Lemonade</a:t>
            </a:r>
          </a:p>
          <a:p>
            <a:r>
              <a:rPr lang="en-US" dirty="0"/>
              <a:t>Hint: Beyoncé 2016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17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MTV</a:t>
            </a:r>
          </a:p>
          <a:p>
            <a:r>
              <a:rPr lang="en-US" dirty="0"/>
              <a:t>Hint: “I want my _____”  * A blast from the past?! https://www.youtube.com/watch?v=AGZSWdh17l0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0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seven seas</a:t>
            </a:r>
          </a:p>
          <a:p>
            <a:r>
              <a:rPr lang="en-US" dirty="0"/>
              <a:t>Hint: The number of letters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437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Big deal</a:t>
            </a:r>
          </a:p>
          <a:p>
            <a:r>
              <a:rPr lang="en-US" dirty="0"/>
              <a:t>Hint: Word/letter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08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Makeup</a:t>
            </a:r>
          </a:p>
          <a:p>
            <a:r>
              <a:rPr lang="en-US" dirty="0"/>
              <a:t>Hint: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1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Touchdown</a:t>
            </a:r>
          </a:p>
          <a:p>
            <a:r>
              <a:rPr lang="en-US" dirty="0"/>
              <a:t>Hints: Sports/football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30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Tribal dance</a:t>
            </a:r>
          </a:p>
          <a:p>
            <a:r>
              <a:rPr lang="en-US" dirty="0"/>
              <a:t>Hint: Type of 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41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Eggs over easy</a:t>
            </a:r>
          </a:p>
          <a:p>
            <a:r>
              <a:rPr lang="en-US" dirty="0"/>
              <a:t>Hint: (Another) Breakfast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296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 overboard!</a:t>
            </a:r>
          </a:p>
          <a:p>
            <a:r>
              <a:rPr lang="en-US" dirty="0"/>
              <a:t>Hint: Something you hope not to hear on a boat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711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while crocodile</a:t>
            </a:r>
          </a:p>
          <a:p>
            <a:r>
              <a:rPr lang="en-US" dirty="0"/>
              <a:t>Hint: The answer to “See you latter alligator” * for the culture historians!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33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Bunny slope</a:t>
            </a:r>
          </a:p>
          <a:p>
            <a:r>
              <a:rPr lang="en-US" dirty="0"/>
              <a:t>Hint: Any skiers in the house?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461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Ants in your pants</a:t>
            </a:r>
          </a:p>
          <a:p>
            <a:r>
              <a:rPr lang="en-US" dirty="0"/>
              <a:t>Hint: This could occur at a picnic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49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Degrees below zero</a:t>
            </a:r>
          </a:p>
          <a:p>
            <a:r>
              <a:rPr lang="en-US" dirty="0"/>
              <a:t>Hint: Educated weather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Blind Mice</a:t>
            </a:r>
          </a:p>
          <a:p>
            <a:r>
              <a:rPr lang="en-US" dirty="0"/>
              <a:t>Hint: Somewhat morbid – what is missing * No </a:t>
            </a:r>
            <a:r>
              <a:rPr lang="en-US" dirty="0" err="1"/>
              <a:t>i</a:t>
            </a:r>
            <a:r>
              <a:rPr lang="en-US" dirty="0"/>
              <a:t>/eyes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2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88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Heat wave</a:t>
            </a:r>
          </a:p>
          <a:p>
            <a:r>
              <a:rPr lang="en-US" dirty="0"/>
              <a:t>Hint: Weather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43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on a diet</a:t>
            </a:r>
          </a:p>
          <a:p>
            <a:r>
              <a:rPr lang="en-US" dirty="0"/>
              <a:t>Hints: Word position * After the holidays and/or before swimsuit season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18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Elbow</a:t>
            </a:r>
          </a:p>
          <a:p>
            <a:r>
              <a:rPr lang="en-US" dirty="0"/>
              <a:t>Hints: Shape of the word * Body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03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Eye of a hurricane</a:t>
            </a:r>
          </a:p>
          <a:p>
            <a:r>
              <a:rPr lang="en-US" dirty="0"/>
              <a:t>Hint: (Another) Weather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65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before you leap</a:t>
            </a:r>
          </a:p>
          <a:p>
            <a:r>
              <a:rPr lang="en-US" dirty="0"/>
              <a:t>Hint: Word order/position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4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Forgive and forget</a:t>
            </a:r>
          </a:p>
          <a:p>
            <a:r>
              <a:rPr lang="en-US" dirty="0"/>
              <a:t>Hint: Number of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51594-535B-42FE-BAAD-2F31EBEBBA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1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7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4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9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8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0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4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8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9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5214-A1C6-42B1-BEE0-39826785B6C5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8778-6FFC-4CAD-9CB6-4FA5688141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37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5492"/>
            <a:ext cx="12192000" cy="3785652"/>
          </a:xfrm>
          <a:prstGeom prst="rect">
            <a:avLst/>
          </a:prstGeom>
          <a:solidFill>
            <a:srgbClr val="FFA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800000"/>
                </a:solidFill>
                <a:latin typeface="Garamond" panose="02020404030301010803" pitchFamily="18" charset="0"/>
              </a:rPr>
              <a:t>Alpha Lambda Delta</a:t>
            </a:r>
          </a:p>
          <a:p>
            <a:pPr algn="ctr"/>
            <a:r>
              <a:rPr lang="en-US" sz="8000" b="1" dirty="0">
                <a:solidFill>
                  <a:srgbClr val="800000"/>
                </a:solidFill>
                <a:latin typeface="Garamond" panose="02020404030301010803" pitchFamily="18" charset="0"/>
              </a:rPr>
              <a:t>Academic Honor Society </a:t>
            </a:r>
          </a:p>
          <a:p>
            <a:pPr algn="ctr"/>
            <a:r>
              <a:rPr lang="en-US" sz="8000" b="1" dirty="0">
                <a:solidFill>
                  <a:srgbClr val="800000"/>
                </a:solidFill>
                <a:latin typeface="Garamond" panose="02020404030301010803" pitchFamily="18" charset="0"/>
              </a:rPr>
              <a:t>* </a:t>
            </a:r>
            <a:r>
              <a:rPr lang="en-US" sz="8000" b="1" dirty="0" err="1">
                <a:solidFill>
                  <a:srgbClr val="800000"/>
                </a:solidFill>
                <a:latin typeface="Garamond" panose="02020404030301010803" pitchFamily="18" charset="0"/>
              </a:rPr>
              <a:t>Wordies</a:t>
            </a:r>
            <a:endParaRPr lang="en-US" sz="8000" b="1" dirty="0">
              <a:solidFill>
                <a:srgbClr val="80000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51" y="4102336"/>
            <a:ext cx="1654044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8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25" y="571856"/>
            <a:ext cx="9144000" cy="6015556"/>
          </a:xfrm>
          <a:noFill/>
        </p:spPr>
        <p:txBody>
          <a:bodyPr anchor="ctr">
            <a:noAutofit/>
          </a:bodyPr>
          <a:lstStyle/>
          <a:p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Give     Get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Give     Get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Give     Get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Give     Get</a:t>
            </a:r>
          </a:p>
        </p:txBody>
      </p:sp>
    </p:spTree>
    <p:extLst>
      <p:ext uri="{BB962C8B-B14F-4D97-AF65-F5344CB8AC3E}">
        <p14:creationId xmlns:p14="http://schemas.microsoft.com/office/powerpoint/2010/main" val="257888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STAND</a:t>
            </a:r>
            <a:br>
              <a:rPr lang="en-US" sz="140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9362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r>
              <a:rPr lang="en-US" sz="1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NAFISH</a:t>
            </a:r>
            <a:br>
              <a:rPr lang="en-US" sz="16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NAFISH</a:t>
            </a:r>
          </a:p>
        </p:txBody>
      </p:sp>
    </p:spTree>
    <p:extLst>
      <p:ext uri="{BB962C8B-B14F-4D97-AF65-F5344CB8AC3E}">
        <p14:creationId xmlns:p14="http://schemas.microsoft.com/office/powerpoint/2010/main" val="195138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r>
              <a:rPr lang="en-US" sz="9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pig pig pig</a:t>
            </a:r>
            <a:br>
              <a:rPr lang="en-US" sz="9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4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BAD WOLF</a:t>
            </a:r>
          </a:p>
        </p:txBody>
      </p:sp>
    </p:spTree>
    <p:extLst>
      <p:ext uri="{BB962C8B-B14F-4D97-AF65-F5344CB8AC3E}">
        <p14:creationId xmlns:p14="http://schemas.microsoft.com/office/powerpoint/2010/main" val="1942628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pPr algn="l"/>
            <a:r>
              <a:rPr lang="en-US" sz="14000" b="1" dirty="0">
                <a:solidFill>
                  <a:srgbClr val="7030A0"/>
                </a:solidFill>
                <a:latin typeface="Broadway" panose="04040905080B02020502" pitchFamily="82" charset="0"/>
              </a:rPr>
              <a:t>KNEE</a:t>
            </a:r>
            <a:br>
              <a:rPr lang="en-US" sz="14000" b="1" dirty="0">
                <a:solidFill>
                  <a:srgbClr val="7030A0"/>
                </a:solidFill>
                <a:latin typeface="Broadway" panose="04040905080B02020502" pitchFamily="82" charset="0"/>
              </a:rPr>
            </a:br>
            <a:r>
              <a:rPr lang="en-US" sz="14000" b="1" dirty="0">
                <a:solidFill>
                  <a:srgbClr val="7030A0"/>
                </a:solidFill>
                <a:latin typeface="Broadway" panose="04040905080B02020502" pitchFamily="82" charset="0"/>
              </a:rPr>
              <a:t>LIGHTS</a:t>
            </a:r>
          </a:p>
        </p:txBody>
      </p:sp>
    </p:spTree>
    <p:extLst>
      <p:ext uri="{BB962C8B-B14F-4D97-AF65-F5344CB8AC3E}">
        <p14:creationId xmlns:p14="http://schemas.microsoft.com/office/powerpoint/2010/main" val="194980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r>
              <a:rPr lang="en-US" sz="9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Quack Honk Tweet</a:t>
            </a:r>
          </a:p>
        </p:txBody>
      </p:sp>
    </p:spTree>
    <p:extLst>
      <p:ext uri="{BB962C8B-B14F-4D97-AF65-F5344CB8AC3E}">
        <p14:creationId xmlns:p14="http://schemas.microsoft.com/office/powerpoint/2010/main" val="920457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rgbClr val="00B0F0"/>
                </a:solidFill>
                <a:latin typeface="Comic Sans MS" panose="030F0702030302020204" pitchFamily="66" charset="0"/>
              </a:rPr>
              <a:t>ECNALG</a:t>
            </a:r>
          </a:p>
        </p:txBody>
      </p:sp>
    </p:spTree>
    <p:extLst>
      <p:ext uri="{BB962C8B-B14F-4D97-AF65-F5344CB8AC3E}">
        <p14:creationId xmlns:p14="http://schemas.microsoft.com/office/powerpoint/2010/main" val="366036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rgbClr val="00B0F0"/>
                </a:solidFill>
                <a:latin typeface="Comic Sans MS" panose="030F0702030302020204" pitchFamily="66" charset="0"/>
              </a:rPr>
              <a:t>Arrest</a:t>
            </a:r>
            <a:br>
              <a:rPr lang="en-US" sz="14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00B0F0"/>
                </a:solidFill>
                <a:latin typeface="Comic Sans MS" panose="030F0702030302020204" pitchFamily="66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78229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2881616" y="2154674"/>
            <a:ext cx="6126480" cy="393192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 MAN</a:t>
            </a:r>
          </a:p>
        </p:txBody>
      </p:sp>
    </p:spTree>
    <p:extLst>
      <p:ext uri="{BB962C8B-B14F-4D97-AF65-F5344CB8AC3E}">
        <p14:creationId xmlns:p14="http://schemas.microsoft.com/office/powerpoint/2010/main" val="1593259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1122362"/>
            <a:ext cx="10720873" cy="4887739"/>
          </a:xfrm>
        </p:spPr>
        <p:txBody>
          <a:bodyPr anchor="ctr">
            <a:noAutofit/>
          </a:bodyPr>
          <a:lstStyle/>
          <a:p>
            <a:r>
              <a:rPr lang="en-US" sz="1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BAN   ANA</a:t>
            </a:r>
            <a:endParaRPr lang="en-US" sz="13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u="sng" dirty="0">
                <a:latin typeface="Georgia" panose="02040502050405020303" pitchFamily="18" charset="0"/>
              </a:rPr>
              <a:t>MIND</a:t>
            </a:r>
            <a:br>
              <a:rPr lang="en-US" sz="14000" dirty="0">
                <a:latin typeface="Georgia" panose="02040502050405020303" pitchFamily="18" charset="0"/>
              </a:rPr>
            </a:br>
            <a:r>
              <a:rPr lang="en-US" sz="14000" dirty="0">
                <a:latin typeface="Georgia" panose="02040502050405020303" pitchFamily="18" charset="0"/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2483972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835" y="702485"/>
            <a:ext cx="11290041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_______ Range</a:t>
            </a:r>
          </a:p>
        </p:txBody>
      </p:sp>
    </p:spTree>
    <p:extLst>
      <p:ext uri="{BB962C8B-B14F-4D97-AF65-F5344CB8AC3E}">
        <p14:creationId xmlns:p14="http://schemas.microsoft.com/office/powerpoint/2010/main" val="3024296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r>
              <a:rPr lang="en-US" sz="10000" dirty="0">
                <a:solidFill>
                  <a:schemeClr val="bg1"/>
                </a:solidFill>
                <a:latin typeface="Comic Sans MS" panose="030F0702030302020204" pitchFamily="66" charset="0"/>
              </a:rPr>
              <a:t>SEARCHING</a:t>
            </a:r>
            <a:br>
              <a:rPr lang="en-US" sz="10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en-US" sz="10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en-US" sz="10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en-US" sz="100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10000" dirty="0">
                <a:solidFill>
                  <a:schemeClr val="bg1"/>
                </a:solidFill>
                <a:latin typeface="Comic Sans MS" panose="030F0702030302020204" pitchFamily="66" charset="0"/>
              </a:rPr>
              <a:t>SEARCHING</a:t>
            </a:r>
          </a:p>
        </p:txBody>
      </p:sp>
    </p:spTree>
    <p:extLst>
      <p:ext uri="{BB962C8B-B14F-4D97-AF65-F5344CB8AC3E}">
        <p14:creationId xmlns:p14="http://schemas.microsoft.com/office/powerpoint/2010/main" val="1021861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7806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gegs</a:t>
            </a:r>
            <a:br>
              <a:rPr lang="en-US" sz="1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sgge</a:t>
            </a:r>
            <a:br>
              <a:rPr lang="en-US" sz="1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gseg</a:t>
            </a:r>
          </a:p>
        </p:txBody>
      </p:sp>
    </p:spTree>
    <p:extLst>
      <p:ext uri="{BB962C8B-B14F-4D97-AF65-F5344CB8AC3E}">
        <p14:creationId xmlns:p14="http://schemas.microsoft.com/office/powerpoint/2010/main" val="2819944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433" y="335902"/>
            <a:ext cx="10720873" cy="6298163"/>
          </a:xfrm>
        </p:spPr>
        <p:txBody>
          <a:bodyPr anchor="ctr">
            <a:no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Inning 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 n  </a:t>
            </a: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  n  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4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Inning</a:t>
            </a:r>
            <a:b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55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25" y="571856"/>
            <a:ext cx="9144000" cy="6015556"/>
          </a:xfrm>
          <a:noFill/>
        </p:spPr>
        <p:txBody>
          <a:bodyPr anchor="ctr"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Issue      Issue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Issue      Issue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Issue      Issue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Issue      Issue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Issue      Issue</a:t>
            </a:r>
          </a:p>
        </p:txBody>
      </p:sp>
    </p:spTree>
    <p:extLst>
      <p:ext uri="{BB962C8B-B14F-4D97-AF65-F5344CB8AC3E}">
        <p14:creationId xmlns:p14="http://schemas.microsoft.com/office/powerpoint/2010/main" val="2078508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281663" y="1805570"/>
            <a:ext cx="4307373" cy="238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49389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pro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 rot="3932784">
            <a:off x="6956349" y="1706840"/>
            <a:ext cx="3140165" cy="338999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49389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mise</a:t>
            </a:r>
          </a:p>
        </p:txBody>
      </p:sp>
    </p:spTree>
    <p:extLst>
      <p:ext uri="{BB962C8B-B14F-4D97-AF65-F5344CB8AC3E}">
        <p14:creationId xmlns:p14="http://schemas.microsoft.com/office/powerpoint/2010/main" val="2380358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rgbClr val="FFFF00"/>
                </a:solidFill>
                <a:latin typeface="Comic Sans MS" panose="030F0702030302020204" pitchFamily="66" charset="0"/>
              </a:rPr>
              <a:t>LEM</a:t>
            </a:r>
            <a:br>
              <a:rPr lang="en-US" sz="140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FFFF00"/>
                </a:solidFill>
                <a:latin typeface="Comic Sans MS" panose="030F0702030302020204" pitchFamily="66" charset="0"/>
              </a:rPr>
              <a:t>ADE</a:t>
            </a:r>
          </a:p>
        </p:txBody>
      </p:sp>
    </p:spTree>
    <p:extLst>
      <p:ext uri="{BB962C8B-B14F-4D97-AF65-F5344CB8AC3E}">
        <p14:creationId xmlns:p14="http://schemas.microsoft.com/office/powerpoint/2010/main" val="3474419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7491"/>
            <a:ext cx="9144000" cy="4887739"/>
          </a:xfrm>
        </p:spPr>
        <p:txBody>
          <a:bodyPr anchor="ctr">
            <a:noAutofit/>
          </a:bodyPr>
          <a:lstStyle/>
          <a:p>
            <a:pPr algn="l"/>
            <a:r>
              <a:rPr lang="en-US" b="1" dirty="0"/>
              <a:t>    </a:t>
            </a:r>
            <a:r>
              <a:rPr lang="pl-PL" b="1" dirty="0"/>
              <a:t>MMMMM   </a:t>
            </a:r>
            <a:r>
              <a:rPr lang="en-US" b="1" dirty="0"/>
              <a:t>   </a:t>
            </a:r>
            <a:r>
              <a:rPr lang="pl-PL" b="1" dirty="0"/>
              <a:t>M  </a:t>
            </a:r>
            <a:r>
              <a:rPr lang="en-US" b="1" dirty="0"/>
              <a:t>      </a:t>
            </a:r>
            <a:r>
              <a:rPr lang="pl-PL" b="1" dirty="0"/>
              <a:t>   </a:t>
            </a:r>
            <a:r>
              <a:rPr lang="en-US" b="1" dirty="0"/>
              <a:t>   </a:t>
            </a:r>
            <a:r>
              <a:rPr lang="pl-PL" b="1" dirty="0"/>
              <a:t>M</a:t>
            </a:r>
            <a:br>
              <a:rPr lang="pl-PL" b="1" dirty="0"/>
            </a:br>
            <a:r>
              <a:rPr lang="pl-PL" b="1" dirty="0"/>
              <a:t>     </a:t>
            </a:r>
            <a:r>
              <a:rPr lang="en-US" b="1" dirty="0"/>
              <a:t>      </a:t>
            </a:r>
            <a:r>
              <a:rPr lang="pl-PL" b="1" dirty="0"/>
              <a:t>M </a:t>
            </a:r>
            <a:r>
              <a:rPr lang="en-US" b="1" dirty="0"/>
              <a:t>  </a:t>
            </a:r>
            <a:r>
              <a:rPr lang="pl-PL" b="1" dirty="0"/>
              <a:t>         </a:t>
            </a:r>
            <a:r>
              <a:rPr lang="en-US" b="1" dirty="0"/>
              <a:t>   </a:t>
            </a:r>
            <a:r>
              <a:rPr lang="pl-PL" b="1" dirty="0"/>
              <a:t>M    </a:t>
            </a:r>
            <a:r>
              <a:rPr lang="en-US" b="1" dirty="0"/>
              <a:t>       </a:t>
            </a:r>
            <a:r>
              <a:rPr lang="pl-PL" b="1" dirty="0"/>
              <a:t>M</a:t>
            </a:r>
            <a:r>
              <a:rPr lang="en-US" b="1" dirty="0"/>
              <a:t> </a:t>
            </a:r>
            <a:br>
              <a:rPr lang="en-US" b="1" dirty="0"/>
            </a:br>
            <a:r>
              <a:rPr lang="pl-PL" b="1" dirty="0"/>
              <a:t> </a:t>
            </a:r>
            <a:r>
              <a:rPr lang="en-US" b="1" dirty="0"/>
              <a:t>          </a:t>
            </a:r>
            <a:r>
              <a:rPr lang="pl-PL" b="1" dirty="0"/>
              <a:t>M             </a:t>
            </a:r>
            <a:r>
              <a:rPr lang="en-US" b="1" dirty="0"/>
              <a:t>    </a:t>
            </a:r>
            <a:r>
              <a:rPr lang="pl-PL" b="1" dirty="0"/>
              <a:t>M</a:t>
            </a:r>
            <a:r>
              <a:rPr lang="en-US" b="1" dirty="0"/>
              <a:t>    </a:t>
            </a:r>
            <a:r>
              <a:rPr lang="pl-PL" b="1" dirty="0"/>
              <a:t>  </a:t>
            </a:r>
            <a:r>
              <a:rPr lang="en-US" b="1" dirty="0"/>
              <a:t> </a:t>
            </a:r>
            <a:r>
              <a:rPr lang="pl-PL" b="1" dirty="0"/>
              <a:t>M</a:t>
            </a:r>
            <a:br>
              <a:rPr lang="pl-PL" b="1" dirty="0"/>
            </a:br>
            <a:r>
              <a:rPr lang="pl-PL" b="1" dirty="0"/>
              <a:t> </a:t>
            </a:r>
            <a:r>
              <a:rPr lang="en-US" b="1" dirty="0"/>
              <a:t>          </a:t>
            </a:r>
            <a:r>
              <a:rPr lang="pl-PL" b="1" dirty="0"/>
              <a:t>M              </a:t>
            </a:r>
            <a:r>
              <a:rPr lang="en-US" b="1" dirty="0"/>
              <a:t>     </a:t>
            </a:r>
            <a:r>
              <a:rPr lang="pl-PL" b="1" dirty="0"/>
              <a:t>M </a:t>
            </a:r>
            <a:r>
              <a:rPr lang="en-US" b="1" dirty="0"/>
              <a:t>  </a:t>
            </a:r>
            <a:r>
              <a:rPr lang="pl-PL" b="1" dirty="0"/>
              <a:t>M</a:t>
            </a:r>
            <a:br>
              <a:rPr lang="pl-PL" b="1" dirty="0"/>
            </a:br>
            <a:r>
              <a:rPr lang="pl-PL" b="1" dirty="0"/>
              <a:t>     </a:t>
            </a:r>
            <a:r>
              <a:rPr lang="en-US" b="1" dirty="0"/>
              <a:t>      </a:t>
            </a:r>
            <a:r>
              <a:rPr lang="pl-PL" b="1" dirty="0"/>
              <a:t>M    </a:t>
            </a:r>
            <a:r>
              <a:rPr lang="en-US" b="1" dirty="0"/>
              <a:t>             </a:t>
            </a:r>
            <a:r>
              <a:rPr lang="pl-PL" b="1" dirty="0"/>
              <a:t>  </a:t>
            </a:r>
            <a:r>
              <a:rPr lang="en-US" b="1" dirty="0"/>
              <a:t>   </a:t>
            </a:r>
            <a:r>
              <a:rPr lang="pl-PL" b="1" dirty="0"/>
              <a:t>M</a:t>
            </a:r>
            <a:endParaRPr lang="en-US" sz="14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71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7000" dirty="0">
                <a:solidFill>
                  <a:srgbClr val="00B0F0"/>
                </a:solidFill>
                <a:latin typeface="Comic Sans MS" panose="030F0702030302020204" pitchFamily="66" charset="0"/>
              </a:rPr>
              <a:t>C C C C</a:t>
            </a:r>
            <a:br>
              <a:rPr lang="en-US" sz="17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17000" dirty="0">
                <a:solidFill>
                  <a:srgbClr val="00B0F0"/>
                </a:solidFill>
                <a:latin typeface="Comic Sans MS" panose="030F0702030302020204" pitchFamily="66" charset="0"/>
              </a:rPr>
              <a:t>C C C</a:t>
            </a:r>
          </a:p>
        </p:txBody>
      </p:sp>
    </p:spTree>
    <p:extLst>
      <p:ext uri="{BB962C8B-B14F-4D97-AF65-F5344CB8AC3E}">
        <p14:creationId xmlns:p14="http://schemas.microsoft.com/office/powerpoint/2010/main" val="373303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585" y="298580"/>
            <a:ext cx="11513976" cy="6307493"/>
          </a:xfrm>
        </p:spPr>
        <p:txBody>
          <a:bodyPr anchor="ctr">
            <a:noAutofit/>
          </a:bodyPr>
          <a:lstStyle/>
          <a:p>
            <a:r>
              <a:rPr lang="en-US" sz="28000" b="1" dirty="0">
                <a:latin typeface="Cooper Black" panose="0208090404030B020404" pitchFamily="18" charset="0"/>
              </a:rPr>
              <a:t>DEAL</a:t>
            </a:r>
          </a:p>
        </p:txBody>
      </p:sp>
    </p:spTree>
    <p:extLst>
      <p:ext uri="{BB962C8B-B14F-4D97-AF65-F5344CB8AC3E}">
        <p14:creationId xmlns:p14="http://schemas.microsoft.com/office/powerpoint/2010/main" val="20019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Cycle</a:t>
            </a:r>
            <a:b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Cycle</a:t>
            </a:r>
            <a:b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Cycle</a:t>
            </a:r>
          </a:p>
        </p:txBody>
      </p:sp>
    </p:spTree>
    <p:extLst>
      <p:ext uri="{BB962C8B-B14F-4D97-AF65-F5344CB8AC3E}">
        <p14:creationId xmlns:p14="http://schemas.microsoft.com/office/powerpoint/2010/main" val="1964201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0588"/>
            <a:ext cx="9144000" cy="6232849"/>
          </a:xfrm>
        </p:spPr>
        <p:txBody>
          <a:bodyPr anchor="ctr">
            <a:noAutofit/>
          </a:bodyPr>
          <a:lstStyle/>
          <a:p>
            <a: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  <a:t>E</a:t>
            </a:r>
            <a:b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  <a:t>K</a:t>
            </a:r>
            <a:b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  <a:t>A</a:t>
            </a:r>
            <a:b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11000" dirty="0">
                <a:solidFill>
                  <a:srgbClr val="00B0F0"/>
                </a:solidFill>
                <a:latin typeface="Comic Sans MS" panose="030F07020303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38379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5902"/>
            <a:ext cx="9144000" cy="6270171"/>
          </a:xfrm>
        </p:spPr>
        <p:txBody>
          <a:bodyPr anchor="ctr">
            <a:noAutofit/>
          </a:bodyPr>
          <a:lstStyle/>
          <a:p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Bal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Bal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Bal</a:t>
            </a:r>
            <a:b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10000" dirty="0">
                <a:solidFill>
                  <a:schemeClr val="bg1"/>
                </a:solidFill>
                <a:latin typeface="Georgia" panose="02040502050405020303" pitchFamily="18" charset="0"/>
              </a:rPr>
              <a:t>Dance</a:t>
            </a:r>
          </a:p>
        </p:txBody>
      </p:sp>
    </p:spTree>
    <p:extLst>
      <p:ext uri="{BB962C8B-B14F-4D97-AF65-F5344CB8AC3E}">
        <p14:creationId xmlns:p14="http://schemas.microsoft.com/office/powerpoint/2010/main" val="2716645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8041" y="1146406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br>
              <a:rPr lang="en-US" sz="14000" b="1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0" b="1" dirty="0">
                <a:solidFill>
                  <a:schemeClr val="bg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endParaRPr lang="en-US" sz="1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956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  <a:noFill/>
        </p:spPr>
        <p:txBody>
          <a:bodyPr anchor="ctr">
            <a:noAutofit/>
          </a:bodyPr>
          <a:lstStyle/>
          <a:p>
            <a:r>
              <a:rPr lang="en-US" sz="14000" dirty="0">
                <a:latin typeface="Georgia" panose="02040502050405020303" pitchFamily="18" charset="0"/>
              </a:rPr>
              <a:t>MAN</a:t>
            </a:r>
            <a:br>
              <a:rPr lang="en-US" sz="14000" dirty="0">
                <a:latin typeface="Georgia" panose="02040502050405020303" pitchFamily="18" charset="0"/>
              </a:rPr>
            </a:br>
            <a:r>
              <a:rPr lang="en-US" sz="14000" dirty="0">
                <a:latin typeface="Georgia" panose="02040502050405020303" pitchFamily="18" charset="0"/>
              </a:rPr>
              <a:t>BOARD!</a:t>
            </a:r>
          </a:p>
        </p:txBody>
      </p:sp>
    </p:spTree>
    <p:extLst>
      <p:ext uri="{BB962C8B-B14F-4D97-AF65-F5344CB8AC3E}">
        <p14:creationId xmlns:p14="http://schemas.microsoft.com/office/powerpoint/2010/main" val="644477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91" y="1122362"/>
            <a:ext cx="11998035" cy="4887739"/>
          </a:xfrm>
        </p:spPr>
        <p:txBody>
          <a:bodyPr anchor="ctr">
            <a:noAutofit/>
          </a:bodyPr>
          <a:lstStyle/>
          <a:p>
            <a:r>
              <a:rPr lang="en-US" sz="12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YL CROCODILE</a:t>
            </a:r>
          </a:p>
        </p:txBody>
      </p:sp>
    </p:spTree>
    <p:extLst>
      <p:ext uri="{BB962C8B-B14F-4D97-AF65-F5344CB8AC3E}">
        <p14:creationId xmlns:p14="http://schemas.microsoft.com/office/powerpoint/2010/main" val="2797845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629"/>
            <a:ext cx="9144000" cy="6522097"/>
          </a:xfrm>
        </p:spPr>
        <p:txBody>
          <a:bodyPr anchor="ctr">
            <a:noAutofit/>
          </a:bodyPr>
          <a:lstStyle/>
          <a:p>
            <a:pPr algn="l"/>
            <a:r>
              <a:rPr lang="en-US" sz="8000" dirty="0">
                <a:latin typeface="Georgia" panose="02040502050405020303" pitchFamily="18" charset="0"/>
              </a:rPr>
              <a:t>    </a:t>
            </a: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B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          u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                n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                      n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                            y</a:t>
            </a:r>
          </a:p>
        </p:txBody>
      </p:sp>
    </p:spTree>
    <p:extLst>
      <p:ext uri="{BB962C8B-B14F-4D97-AF65-F5344CB8AC3E}">
        <p14:creationId xmlns:p14="http://schemas.microsoft.com/office/powerpoint/2010/main" val="603338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en-US" sz="1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sz="10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="1" dirty="0">
                <a:solidFill>
                  <a:schemeClr val="bg1"/>
                </a:solidFill>
              </a:rPr>
              <a:t>N</a:t>
            </a:r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sz="160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160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14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00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			0				</a:t>
            </a:r>
            <a:b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BA</a:t>
            </a:r>
            <a:b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MA</a:t>
            </a:r>
            <a:b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0000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PhD</a:t>
            </a:r>
          </a:p>
        </p:txBody>
      </p:sp>
    </p:spTree>
    <p:extLst>
      <p:ext uri="{BB962C8B-B14F-4D97-AF65-F5344CB8AC3E}">
        <p14:creationId xmlns:p14="http://schemas.microsoft.com/office/powerpoint/2010/main" val="3217973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mce</a:t>
            </a:r>
            <a:b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mce</a:t>
            </a:r>
            <a:b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14000" dirty="0">
                <a:solidFill>
                  <a:srgbClr val="C00000"/>
                </a:solidFill>
                <a:latin typeface="Comic Sans MS" panose="030F0702030302020204" pitchFamily="66" charset="0"/>
              </a:rPr>
              <a:t>mce</a:t>
            </a:r>
          </a:p>
        </p:txBody>
      </p:sp>
    </p:spTree>
    <p:extLst>
      <p:ext uri="{BB962C8B-B14F-4D97-AF65-F5344CB8AC3E}">
        <p14:creationId xmlns:p14="http://schemas.microsoft.com/office/powerpoint/2010/main" val="3776039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629"/>
            <a:ext cx="9144000" cy="6522097"/>
          </a:xfrm>
          <a:solidFill>
            <a:schemeClr val="tx1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lang="en-US" sz="8000" dirty="0">
                <a:latin typeface="Georgia" panose="02040502050405020303" pitchFamily="18" charset="0"/>
              </a:rPr>
              <a:t>    </a:t>
            </a: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B</a:t>
            </a:r>
            <a:b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This PowerPoint </a:t>
            </a:r>
            <a:b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F87AF-CB96-47DB-81FA-4A73185B0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950" y="402883"/>
            <a:ext cx="5225147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4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0588"/>
            <a:ext cx="9144000" cy="6232849"/>
          </a:xfrm>
        </p:spPr>
        <p:txBody>
          <a:bodyPr anchor="ctr">
            <a:noAutofit/>
          </a:bodyPr>
          <a:lstStyle/>
          <a:p>
            <a:r>
              <a:rPr lang="en-US" sz="9000" dirty="0">
                <a:latin typeface="Georgia" panose="02040502050405020303" pitchFamily="18" charset="0"/>
              </a:rPr>
              <a:t>T</a:t>
            </a:r>
            <a:br>
              <a:rPr lang="en-US" sz="9000" dirty="0">
                <a:latin typeface="Georgia" panose="02040502050405020303" pitchFamily="18" charset="0"/>
              </a:rPr>
            </a:br>
            <a:r>
              <a:rPr lang="en-US" sz="9000" dirty="0">
                <a:latin typeface="Georgia" panose="02040502050405020303" pitchFamily="18" charset="0"/>
              </a:rPr>
              <a:t>O</a:t>
            </a:r>
            <a:br>
              <a:rPr lang="en-US" sz="9000" dirty="0">
                <a:latin typeface="Georgia" panose="02040502050405020303" pitchFamily="18" charset="0"/>
              </a:rPr>
            </a:br>
            <a:r>
              <a:rPr lang="en-US" sz="9000" dirty="0">
                <a:latin typeface="Georgia" panose="02040502050405020303" pitchFamily="18" charset="0"/>
              </a:rPr>
              <a:t>U</a:t>
            </a:r>
            <a:br>
              <a:rPr lang="en-US" sz="9000" dirty="0">
                <a:latin typeface="Georgia" panose="02040502050405020303" pitchFamily="18" charset="0"/>
              </a:rPr>
            </a:br>
            <a:r>
              <a:rPr lang="en-US" sz="9000" dirty="0">
                <a:latin typeface="Georgia" panose="02040502050405020303" pitchFamily="18" charset="0"/>
              </a:rPr>
              <a:t>C</a:t>
            </a:r>
            <a:br>
              <a:rPr lang="en-US" sz="9000" dirty="0">
                <a:latin typeface="Georgia" panose="02040502050405020303" pitchFamily="18" charset="0"/>
              </a:rPr>
            </a:br>
            <a:r>
              <a:rPr lang="en-US" sz="9000" dirty="0">
                <a:latin typeface="Georgia" panose="02040502050405020303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47866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670175" y="1455574"/>
            <a:ext cx="9088016" cy="313949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143127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4000" dirty="0">
                <a:latin typeface="Georgia" panose="02040502050405020303" pitchFamily="18" charset="0"/>
              </a:rPr>
              <a:t>Going</a:t>
            </a:r>
            <a:br>
              <a:rPr lang="en-US" sz="14000" dirty="0">
                <a:latin typeface="Georgia" panose="02040502050405020303" pitchFamily="18" charset="0"/>
              </a:rPr>
            </a:br>
            <a:r>
              <a:rPr lang="en-US" sz="14000" dirty="0">
                <a:latin typeface="Georgia" panose="02040502050405020303" pitchFamily="18" charset="0"/>
              </a:rPr>
              <a:t>Diet</a:t>
            </a:r>
          </a:p>
        </p:txBody>
      </p:sp>
    </p:spTree>
    <p:extLst>
      <p:ext uri="{BB962C8B-B14F-4D97-AF65-F5344CB8AC3E}">
        <p14:creationId xmlns:p14="http://schemas.microsoft.com/office/powerpoint/2010/main" val="191167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pPr algn="l"/>
            <a:r>
              <a:rPr lang="en-US" sz="16000" dirty="0">
                <a:solidFill>
                  <a:srgbClr val="0070C0"/>
                </a:solidFill>
                <a:latin typeface="Georgia" panose="02040502050405020303" pitchFamily="18" charset="0"/>
              </a:rPr>
              <a:t>B</a:t>
            </a:r>
            <a:br>
              <a:rPr lang="en-US" sz="160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en-US" sz="16000" dirty="0">
                <a:solidFill>
                  <a:srgbClr val="0070C0"/>
                </a:solidFill>
                <a:latin typeface="Georgia" panose="02040502050405020303" pitchFamily="18" charset="0"/>
              </a:rPr>
              <a:t>OW</a:t>
            </a:r>
          </a:p>
        </p:txBody>
      </p:sp>
    </p:spTree>
    <p:extLst>
      <p:ext uri="{BB962C8B-B14F-4D97-AF65-F5344CB8AC3E}">
        <p14:creationId xmlns:p14="http://schemas.microsoft.com/office/powerpoint/2010/main" val="70484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0000" dirty="0">
                <a:solidFill>
                  <a:srgbClr val="00B0F0"/>
                </a:solidFill>
                <a:latin typeface="Comic Sans MS" panose="030F0702030302020204" pitchFamily="66" charset="0"/>
              </a:rPr>
              <a:t>HURR</a:t>
            </a:r>
            <a:r>
              <a:rPr lang="en-US" sz="20000" dirty="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US" sz="10000" dirty="0">
                <a:solidFill>
                  <a:srgbClr val="00B0F0"/>
                </a:solidFill>
                <a:latin typeface="Comic Sans MS" panose="030F0702030302020204" pitchFamily="66" charset="0"/>
              </a:rPr>
              <a:t>CANE</a:t>
            </a:r>
          </a:p>
        </p:txBody>
      </p:sp>
    </p:spTree>
    <p:extLst>
      <p:ext uri="{BB962C8B-B14F-4D97-AF65-F5344CB8AC3E}">
        <p14:creationId xmlns:p14="http://schemas.microsoft.com/office/powerpoint/2010/main" val="410622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87739"/>
          </a:xfrm>
        </p:spPr>
        <p:txBody>
          <a:bodyPr anchor="ctr">
            <a:noAutofit/>
          </a:bodyPr>
          <a:lstStyle/>
          <a:p>
            <a:r>
              <a:rPr lang="en-US" sz="10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Look u leap</a:t>
            </a:r>
            <a:endParaRPr lang="en-US" sz="10000" dirty="0">
              <a:solidFill>
                <a:schemeClr val="accent4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7938" y="3175"/>
            <a:ext cx="1249362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114761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686085B-6474-40F5-9AF2-D477DC99BFB8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681</Words>
  <Application>Microsoft Office PowerPoint</Application>
  <PresentationFormat>Widescreen</PresentationFormat>
  <Paragraphs>156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Arial</vt:lpstr>
      <vt:lpstr>Arial Black</vt:lpstr>
      <vt:lpstr>Broadway</vt:lpstr>
      <vt:lpstr>Calibri</vt:lpstr>
      <vt:lpstr>Calibri Light</vt:lpstr>
      <vt:lpstr>Comic Sans MS</vt:lpstr>
      <vt:lpstr>Cooper Black</vt:lpstr>
      <vt:lpstr>Garamond</vt:lpstr>
      <vt:lpstr>Georgia</vt:lpstr>
      <vt:lpstr>Tahoma</vt:lpstr>
      <vt:lpstr>Times New Roman</vt:lpstr>
      <vt:lpstr>Wingdings</vt:lpstr>
      <vt:lpstr>Office Theme</vt:lpstr>
      <vt:lpstr>PowerPoint Presentation</vt:lpstr>
      <vt:lpstr>MIND MATTER</vt:lpstr>
      <vt:lpstr>Cycle Cycle Cycle</vt:lpstr>
      <vt:lpstr>T O U C H</vt:lpstr>
      <vt:lpstr>PowerPoint Presentation</vt:lpstr>
      <vt:lpstr>Going Diet</vt:lpstr>
      <vt:lpstr>B OW</vt:lpstr>
      <vt:lpstr>HURRICANE</vt:lpstr>
      <vt:lpstr>Look u leap</vt:lpstr>
      <vt:lpstr>Give     Get Give     Get Give     Get Give     Get</vt:lpstr>
      <vt:lpstr>STAND I</vt:lpstr>
      <vt:lpstr>NAFISH NAFISH</vt:lpstr>
      <vt:lpstr>pig pig pig  BAD WOLF</vt:lpstr>
      <vt:lpstr>KNEE LIGHTS</vt:lpstr>
      <vt:lpstr>Quack Honk Tweet</vt:lpstr>
      <vt:lpstr>ECNALG</vt:lpstr>
      <vt:lpstr>Arrest Your</vt:lpstr>
      <vt:lpstr>PowerPoint Presentation</vt:lpstr>
      <vt:lpstr>BAN   ANA</vt:lpstr>
      <vt:lpstr>. _______ Range</vt:lpstr>
      <vt:lpstr>SEARCHING    SEARCHING</vt:lpstr>
      <vt:lpstr>gegs sgge gseg</vt:lpstr>
      <vt:lpstr> Inning  Inning Inning Inning Inning Inning I  n  n  i  n  g Inning Inning </vt:lpstr>
      <vt:lpstr>Issue      Issue Issue      Issue Issue      Issue Issue      Issue Issue      Issue</vt:lpstr>
      <vt:lpstr>PowerPoint Presentation</vt:lpstr>
      <vt:lpstr>LEM ADE</vt:lpstr>
      <vt:lpstr>    MMMMM      M              M            M               M           M             M                 M       M            M                   M   M            M                      M</vt:lpstr>
      <vt:lpstr>C C C C C C C</vt:lpstr>
      <vt:lpstr>DEAL</vt:lpstr>
      <vt:lpstr>E K A M</vt:lpstr>
      <vt:lpstr>Bal Bal Bal Dance</vt:lpstr>
      <vt:lpstr>PowerPoint Presentation</vt:lpstr>
      <vt:lpstr>MAN BOARD!</vt:lpstr>
      <vt:lpstr>YL CROCODILE</vt:lpstr>
      <vt:lpstr>    B           u                 n                       n                             y</vt:lpstr>
      <vt:lpstr>YOUR  PA ANNTTSS</vt:lpstr>
      <vt:lpstr>   0     BA MA PhD</vt:lpstr>
      <vt:lpstr>mce mce mce</vt:lpstr>
      <vt:lpstr>    B  This PowerPoint         </vt:lpstr>
    </vt:vector>
  </TitlesOfParts>
  <Company>California State University, Monterey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MATTER</dc:title>
  <dc:creator>Custom Default</dc:creator>
  <cp:lastModifiedBy>Idonas Hughes</cp:lastModifiedBy>
  <cp:revision>34</cp:revision>
  <dcterms:created xsi:type="dcterms:W3CDTF">2019-05-10T18:38:50Z</dcterms:created>
  <dcterms:modified xsi:type="dcterms:W3CDTF">2022-08-31T18:08:04Z</dcterms:modified>
</cp:coreProperties>
</file>